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26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D0998-6FBD-460D-9018-CB8FD9E2FB40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F41A2-69C0-4270-89DD-FE90D1E25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62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41A2-69C0-4270-89DD-FE90D1E2562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954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4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86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08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58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79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5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4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15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392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32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639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46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908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56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904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4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2FE94-960D-4F6B-9AA5-E7BA878F00AE}" type="datetimeFigureOut">
              <a:rPr lang="ru-RU" smtClean="0"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CC5DB5-F841-4101-85B4-520C958D3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8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E9B19-F538-7304-AD9D-7ACAA294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Bahnschrift Light Condensed" panose="020B0502040204020203" pitchFamily="34" charset="0"/>
              </a:rPr>
              <a:t>Groot</a:t>
            </a:r>
            <a:endParaRPr lang="ru-RU" sz="6000" dirty="0">
              <a:latin typeface="Bahnschrift Light Condensed" panose="020B0502040204020203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911C130-D4CC-940D-A9D4-0BA0740192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24" y="2039693"/>
            <a:ext cx="4184034" cy="4155078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68F3A38B-155F-1004-66D6-21C1BA50BD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5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Title: Groot: The Big Hero with a Small Voice</a:t>
            </a:r>
            <a:endParaRPr lang="ru-RU" sz="55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28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9AE3A-0F32-D6C8-2778-D9655FC7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About Groot</a:t>
            </a:r>
            <a:endParaRPr lang="ru-RU" sz="6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4B28DB-7E1A-6295-537B-290A96B7BD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 the big space, there is a hero named Groot. He is very different. Groot is strong and tall. His arms are long. He helps everyone.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ECC153F-85F4-D4BF-4262-112D804DE0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293" y="2160588"/>
            <a:ext cx="3009113" cy="3881437"/>
          </a:xfrm>
        </p:spPr>
      </p:pic>
    </p:spTree>
    <p:extLst>
      <p:ext uri="{BB962C8B-B14F-4D97-AF65-F5344CB8AC3E}">
        <p14:creationId xmlns:p14="http://schemas.microsoft.com/office/powerpoint/2010/main" val="69444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6B28159C-1575-B8F7-850F-9041FF1411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97" y="232854"/>
            <a:ext cx="7084689" cy="3953892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D7882229-EF8C-2DC6-3EBB-9EE428ABA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3771" y="4648200"/>
            <a:ext cx="8425543" cy="2122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Groot doesn’t talk much. He can only say "I am Groot." But he helps a lot. He fights bad things. He helps his friends, the Guardians of the Galaxy.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75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54EE0-F26F-B86C-4D91-49CFB891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43" y="1296690"/>
            <a:ext cx="4517572" cy="3612768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Groot is kind. He helps when someone is sad. He is always there for his friends. They travel together and help people.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DDF82847-A2B8-2026-FBD4-103F66827F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68" y="3429000"/>
            <a:ext cx="4183062" cy="2046062"/>
          </a:xfr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7B19815E-4667-4294-B069-6A45D90C8F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68" y="306090"/>
            <a:ext cx="4184650" cy="2537419"/>
          </a:xfrm>
        </p:spPr>
      </p:pic>
    </p:spTree>
    <p:extLst>
      <p:ext uri="{BB962C8B-B14F-4D97-AF65-F5344CB8AC3E}">
        <p14:creationId xmlns:p14="http://schemas.microsoft.com/office/powerpoint/2010/main" val="250682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AF0A1895-0C86-2565-3EC4-24CA45FE92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11" y="804863"/>
            <a:ext cx="3486366" cy="5237162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CE0ADD5C-BF77-12ED-C461-A663A287A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805543"/>
            <a:ext cx="4184034" cy="52358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88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Groot is a hero. He shows that you can help in many ways. You don’t always need to talk to help. You can help just by being there.</a:t>
            </a:r>
            <a:endParaRPr lang="ru-RU" sz="388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29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F95EA8-DE6B-FD36-0E01-2E0BEF4E16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172" y="239220"/>
            <a:ext cx="8671370" cy="28958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05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Sometimes, Groot is a little troublemaker, but his heart is always in the right place.</a:t>
            </a:r>
            <a:endParaRPr lang="ru-RU" sz="505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47B974B8-DDEE-9BC7-BB3A-1C6AD2186C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152" y="3135085"/>
            <a:ext cx="6465953" cy="3617159"/>
          </a:xfrm>
        </p:spPr>
      </p:pic>
    </p:spTree>
    <p:extLst>
      <p:ext uri="{BB962C8B-B14F-4D97-AF65-F5344CB8AC3E}">
        <p14:creationId xmlns:p14="http://schemas.microsoft.com/office/powerpoint/2010/main" val="283959402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1533</TotalTime>
  <Words>159</Words>
  <Application>Microsoft Office PowerPoint</Application>
  <PresentationFormat>Широкоэкранный</PresentationFormat>
  <Paragraphs>9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Bahnschrift Light Condensed</vt:lpstr>
      <vt:lpstr>Calibri</vt:lpstr>
      <vt:lpstr>Trebuchet MS</vt:lpstr>
      <vt:lpstr>Wingdings 3</vt:lpstr>
      <vt:lpstr>Аспект</vt:lpstr>
      <vt:lpstr>Groot</vt:lpstr>
      <vt:lpstr>About Groot</vt:lpstr>
      <vt:lpstr>Презентация PowerPoint</vt:lpstr>
      <vt:lpstr>Groot is kind. He helps when someone is sad. He is always there for his friends. They travel together and help people.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Groot</dc:title>
  <dc:creator>Acer</dc:creator>
  <cp:lastModifiedBy>Acer</cp:lastModifiedBy>
  <cp:revision>1</cp:revision>
  <dcterms:created xsi:type="dcterms:W3CDTF">2024-05-04T17:25:50Z</dcterms:created>
  <dcterms:modified xsi:type="dcterms:W3CDTF">2024-05-05T18:59:29Z</dcterms:modified>
</cp:coreProperties>
</file>